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7" r:id="rId6"/>
    <p:sldId id="258" r:id="rId7"/>
    <p:sldId id="290" r:id="rId8"/>
    <p:sldId id="291" r:id="rId9"/>
    <p:sldId id="29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00873-EF5D-4AA2-8DBC-426D08C292C7}" v="11" dt="2024-12-10T14:51:23.761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Storytelling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5E5E41-EB2C-A520-9FD1-8C54C2AE0836}"/>
              </a:ext>
            </a:extLst>
          </p:cNvPr>
          <p:cNvSpPr txBox="1"/>
          <p:nvPr/>
        </p:nvSpPr>
        <p:spPr>
          <a:xfrm>
            <a:off x="4929809" y="3548270"/>
            <a:ext cx="54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Por: Hassan El Rada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185" y="2094768"/>
            <a:ext cx="6343650" cy="2668463"/>
          </a:xfrm>
        </p:spPr>
        <p:txBody>
          <a:bodyPr>
            <a:normAutofit fontScale="90000"/>
          </a:bodyPr>
          <a:lstStyle/>
          <a:p>
            <a:br>
              <a:rPr lang="es-ES" dirty="0"/>
            </a:br>
            <a:r>
              <a:rPr lang="es-ES" b="1" dirty="0"/>
              <a:t>¿Cómo fue su experiencia de trabajo en equipo?</a:t>
            </a:r>
            <a:br>
              <a:rPr lang="es-ES" b="1" dirty="0"/>
            </a:b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s-ES" dirty="0"/>
              <a:t>¿Qué aprendió o descubrió de sí mismo durante el proyecto?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s-ES" dirty="0"/>
              <a:t>¿Qué aprendió del mismo proyecto?</a:t>
            </a:r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FF0C5-0AA8-E137-2A0A-960B4A9C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203" y="501650"/>
            <a:ext cx="7889768" cy="2039341"/>
          </a:xfrm>
        </p:spPr>
        <p:txBody>
          <a:bodyPr/>
          <a:lstStyle/>
          <a:p>
            <a:pPr algn="ctr"/>
            <a:r>
              <a:rPr lang="es-419" dirty="0"/>
              <a:t>Soporte analítico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ECC008C-E383-89EA-7546-349512D21BA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3359203" y="2261694"/>
            <a:ext cx="5499001" cy="4209681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9A0129-665E-3A56-CB78-F18D9FC0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B925D-FB5A-7E71-DCCB-C5E7E0F7C524}"/>
              </a:ext>
            </a:extLst>
          </p:cNvPr>
          <p:cNvSpPr txBox="1"/>
          <p:nvPr/>
        </p:nvSpPr>
        <p:spPr>
          <a:xfrm>
            <a:off x="9263269" y="2232678"/>
            <a:ext cx="2673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accent1"/>
                </a:solidFill>
                <a:effectLst/>
                <a:latin typeface="gg sans"/>
              </a:rPr>
              <a:t>Muestra los valores máximos y mínimos de cierre por semana.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4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3435F-15BB-001F-5346-13B9C259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518425"/>
            <a:ext cx="7889768" cy="2039341"/>
          </a:xfrm>
        </p:spPr>
        <p:txBody>
          <a:bodyPr/>
          <a:lstStyle/>
          <a:p>
            <a:pPr algn="ctr"/>
            <a:r>
              <a:rPr lang="es-419" dirty="0"/>
              <a:t>Soporte analítico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54C646-00F0-D9FB-12B9-43054825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F7EF4D-DB22-22F5-A905-BC9DB85A69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40" y="2256183"/>
            <a:ext cx="6131062" cy="37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648DC6B-877C-AED8-0099-CE213E6FB9AD}"/>
              </a:ext>
            </a:extLst>
          </p:cNvPr>
          <p:cNvSpPr txBox="1"/>
          <p:nvPr/>
        </p:nvSpPr>
        <p:spPr>
          <a:xfrm>
            <a:off x="9929191" y="2276061"/>
            <a:ext cx="204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chemeClr val="accent1"/>
                </a:solidFill>
                <a:effectLst/>
                <a:latin typeface="gg sans"/>
              </a:rPr>
              <a:t>Visualiza el precio de cierre con una media móvil de 5 días para suavizar las fluctuaciones diarias.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279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{A7C4A14A-87AB-4F12-91A7-0E89E766A9C8}tf33968143_win32</Template>
  <TotalTime>92</TotalTime>
  <Words>77</Words>
  <Application>Microsoft Office PowerPoint</Application>
  <PresentationFormat>Panorámica</PresentationFormat>
  <Paragraphs>16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gg sans</vt:lpstr>
      <vt:lpstr>Custom</vt:lpstr>
      <vt:lpstr>Storytelling</vt:lpstr>
      <vt:lpstr> ¿Cómo fue su experiencia de trabajo en equipo? </vt:lpstr>
      <vt:lpstr>¿Qué aprendió o descubrió de sí mismo durante el proyecto?</vt:lpstr>
      <vt:lpstr>¿Qué aprendió del mismo proyecto?</vt:lpstr>
      <vt:lpstr>Soporte analítico</vt:lpstr>
      <vt:lpstr>Soporte analítico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HASSAN ELRADA</dc:creator>
  <cp:lastModifiedBy>Houssein Rada</cp:lastModifiedBy>
  <cp:revision>2</cp:revision>
  <dcterms:created xsi:type="dcterms:W3CDTF">2024-12-10T01:00:57Z</dcterms:created>
  <dcterms:modified xsi:type="dcterms:W3CDTF">2024-12-10T14:53:45Z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